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theo_map_backgroun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74320" y="45720"/>
            <a:ext cx="6949440" cy="502920"/>
          </a:xfrm>
          <a:prstGeom prst="roundRect">
            <a:avLst/>
          </a:prstGeom>
          <a:solidFill>
            <a:srgbClr val="FFFFFF"/>
          </a:solidFill>
          <a:ln w="9525">
            <a:solidFill>
              <a:srgbClr val="D4D1C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>
              <a:defRPr sz="1300" b="1">
                <a:solidFill>
                  <a:srgbClr val="28251D"/>
                </a:solidFill>
              </a:defRPr>
            </a:pPr>
            <a:r>
              <a:t>Drag your initials chip below onto the map — place yourself where you feel you sit.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74320" y="6263640"/>
            <a:ext cx="434340" cy="457200"/>
          </a:xfrm>
          <a:prstGeom prst="roundRect">
            <a:avLst/>
          </a:prstGeom>
          <a:solidFill>
            <a:srgbClr val="01696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6263640"/>
            <a:ext cx="434340" cy="457200"/>
          </a:xfrm>
          <a:prstGeom prst="roundRect">
            <a:avLst/>
          </a:prstGeom>
          <a:solidFill>
            <a:srgbClr val="C9A84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280160" y="6263640"/>
            <a:ext cx="434340" cy="457200"/>
          </a:xfrm>
          <a:prstGeom prst="roundRect">
            <a:avLst/>
          </a:prstGeom>
          <a:solidFill>
            <a:srgbClr val="96421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783080" y="6263640"/>
            <a:ext cx="434340" cy="457200"/>
          </a:xfrm>
          <a:prstGeom prst="roundRect">
            <a:avLst/>
          </a:prstGeom>
          <a:solidFill>
            <a:srgbClr val="7A39B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286000" y="6263640"/>
            <a:ext cx="434340" cy="457200"/>
          </a:xfrm>
          <a:prstGeom prst="roundRect">
            <a:avLst/>
          </a:prstGeom>
          <a:solidFill>
            <a:srgbClr val="A1354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788920" y="6263640"/>
            <a:ext cx="434340" cy="457200"/>
          </a:xfrm>
          <a:prstGeom prst="roundRect">
            <a:avLst/>
          </a:prstGeom>
          <a:solidFill>
            <a:srgbClr val="437A2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291840" y="6263640"/>
            <a:ext cx="434340" cy="457200"/>
          </a:xfrm>
          <a:prstGeom prst="roundRect">
            <a:avLst/>
          </a:prstGeom>
          <a:solidFill>
            <a:srgbClr val="00649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94760" y="6263640"/>
            <a:ext cx="434340" cy="457200"/>
          </a:xfrm>
          <a:prstGeom prst="roundRect">
            <a:avLst/>
          </a:prstGeom>
          <a:solidFill>
            <a:srgbClr val="DA710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6263640"/>
            <a:ext cx="434340" cy="457200"/>
          </a:xfrm>
          <a:prstGeom prst="roundRect">
            <a:avLst/>
          </a:prstGeom>
          <a:solidFill>
            <a:srgbClr val="2825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800600" y="6263640"/>
            <a:ext cx="434340" cy="457200"/>
          </a:xfrm>
          <a:prstGeom prst="roundRect">
            <a:avLst/>
          </a:prstGeom>
          <a:solidFill>
            <a:srgbClr val="7D1E5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none"/>
          <a:lstStyle/>
          <a:p>
            <a:pPr algn="ctr">
              <a:defRPr sz="1600" b="1">
                <a:solidFill>
                  <a:srgbClr val="FFFFFF"/>
                </a:solidFill>
              </a:defRPr>
            </a:pPr>
            <a:r>
              <a:rPr/>
              <a:t>___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418320" y="6309360"/>
            <a:ext cx="246888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000" i="1">
                <a:solidFill>
                  <a:srgbClr val="7A7974"/>
                </a:solidFill>
              </a:defRPr>
            </a:pPr>
            <a:r>
              <a:t>Type your initials into a chip, then drag it to your spot on the map.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